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F890F29-D11C-46C1-BB63-310B120107A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88BA086-8B2F-4B34-B65F-FFFD431E10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500042"/>
            <a:ext cx="8286808" cy="1470025"/>
          </a:xfrm>
        </p:spPr>
        <p:txBody>
          <a:bodyPr>
            <a:noAutofit/>
          </a:bodyPr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ЕГЭ- 2022 по русскому языку 30,31 мая (продолжительность экзамена -3 часа 30 мин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1928802"/>
            <a:ext cx="8072462" cy="1752600"/>
          </a:xfrm>
        </p:spPr>
        <p:txBody>
          <a:bodyPr>
            <a:normAutofit/>
          </a:bodyPr>
          <a:lstStyle/>
          <a:p>
            <a:r>
              <a:rPr lang="en-US" sz="2200" b="1" i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ЧАСТЬ -26 заданий, требующих краткого ответа.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i="1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ЧАСТЬ –сочинение-рассуждение на основе данного текста</a:t>
            </a:r>
            <a:r>
              <a:rPr lang="ru-RU" sz="2400" b="1" i="1" dirty="0"/>
              <a:t>.</a:t>
            </a:r>
            <a:endParaRPr lang="ru-RU" sz="2400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57291" y="2786058"/>
          <a:ext cx="7358082" cy="1138515"/>
        </p:xfrm>
        <a:graphic>
          <a:graphicData uri="http://schemas.openxmlformats.org/drawingml/2006/table">
            <a:tbl>
              <a:tblPr/>
              <a:tblGrid>
                <a:gridCol w="1320169"/>
                <a:gridCol w="418469"/>
                <a:gridCol w="418469"/>
                <a:gridCol w="418469"/>
                <a:gridCol w="418469"/>
                <a:gridCol w="418469"/>
                <a:gridCol w="418469"/>
                <a:gridCol w="418469"/>
                <a:gridCol w="418469"/>
                <a:gridCol w="418469"/>
                <a:gridCol w="567923"/>
                <a:gridCol w="567923"/>
                <a:gridCol w="567923"/>
                <a:gridCol w="567923"/>
              </a:tblGrid>
              <a:tr h="500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latin typeface="Times New Roman"/>
                          <a:ea typeface="Times New Roman"/>
                          <a:cs typeface="Times New Roman"/>
                        </a:rPr>
                        <a:t>задания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4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latin typeface="Times New Roman"/>
                          <a:ea typeface="Times New Roman"/>
                          <a:cs typeface="Times New Roman"/>
                        </a:rPr>
                        <a:t>баллы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00167" y="5143512"/>
          <a:ext cx="7429552" cy="1428760"/>
        </p:xfrm>
        <a:graphic>
          <a:graphicData uri="http://schemas.openxmlformats.org/drawingml/2006/table">
            <a:tbl>
              <a:tblPr/>
              <a:tblGrid>
                <a:gridCol w="2215138"/>
                <a:gridCol w="1744920"/>
                <a:gridCol w="1810171"/>
                <a:gridCol w="1659323"/>
              </a:tblGrid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ЗАДАНИЕ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ЭТАЛОН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ОТВЕТ выпускника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БАЛЛ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Times New Roman"/>
                          <a:cs typeface="Times New Roman"/>
                        </a:rPr>
                        <a:t>1345</a:t>
                      </a:r>
                      <a:endParaRPr lang="ru-RU" sz="12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latin typeface="Times New Roman"/>
                          <a:ea typeface="Times New Roman"/>
                          <a:cs typeface="Times New Roman"/>
                        </a:rPr>
                        <a:t>134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_</a:t>
                      </a:r>
                      <a:endParaRPr lang="ru-RU" sz="12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200" i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Times New Roman"/>
                          <a:cs typeface="Times New Roman"/>
                        </a:rPr>
                        <a:t>25678</a:t>
                      </a:r>
                      <a:endParaRPr lang="ru-RU" sz="12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Times New Roman"/>
                          <a:cs typeface="Times New Roman"/>
                        </a:rPr>
                        <a:t>25678</a:t>
                      </a:r>
                      <a:r>
                        <a:rPr lang="ru-RU" sz="1400" b="1" i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i="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i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71736" y="4143380"/>
          <a:ext cx="5857913" cy="857256"/>
        </p:xfrm>
        <a:graphic>
          <a:graphicData uri="http://schemas.openxmlformats.org/drawingml/2006/table">
            <a:tbl>
              <a:tblPr/>
              <a:tblGrid>
                <a:gridCol w="456617"/>
                <a:gridCol w="456617"/>
                <a:gridCol w="456617"/>
                <a:gridCol w="456617"/>
                <a:gridCol w="456617"/>
                <a:gridCol w="456617"/>
                <a:gridCol w="456617"/>
                <a:gridCol w="456617"/>
                <a:gridCol w="456617"/>
                <a:gridCol w="456617"/>
                <a:gridCol w="456617"/>
                <a:gridCol w="417563"/>
                <a:gridCol w="417563"/>
              </a:tblGrid>
              <a:tr h="3858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</a:tr>
              <a:tr h="471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984" marR="559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2143116"/>
            <a:ext cx="864399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главе угла не просто знание фактов, дат или формул, но и  их практическое применение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-рассказывает о новациях зам.директора ФИПИ Ольга Котова.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1428736"/>
            <a:ext cx="871543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ИЗМЕНЕНИЯ в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КИМах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2022: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1: текст большего объема, плюс стилистический анализ.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16: не дается точное количество предложений, в которых нужно поставить 1 запятую.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19: присутствие предложений с разными видами связи.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1928802"/>
            <a:ext cx="842968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Баллы: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ЧАСТЬ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33 балла (первичных) / 57 баллов (вторичных)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ЧАСТЬ - 25 баллов (первичных) / 48 баллов (вторичных)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Общий (максимальный) балл - 58 баллов (первичных) / 100 баллов (вторичных)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57158" y="1643050"/>
            <a:ext cx="835824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работе ЗАПРЕЩАЕТСЯ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-указывать данные (свои, близких, родных, знакомых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-рисовать на бланках, ставить точки, черточки, значки;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-выражать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антисоциальные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мысли, поддержку экстремистов, фашизма, национализма.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214414" y="2357430"/>
            <a:ext cx="750099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Гармонии в душе и спокойствия! Удачи!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</TotalTime>
  <Words>272</Words>
  <Application>Microsoft Office PowerPoint</Application>
  <PresentationFormat>Экран (4:3)</PresentationFormat>
  <Paragraphs>87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ЕГЭ- 2022 по русскому языку 30,31 мая (продолжительность экзамена -3 часа 30 мин.)</vt:lpstr>
      <vt:lpstr>Слайд 2</vt:lpstr>
      <vt:lpstr>Слайд 3</vt:lpstr>
      <vt:lpstr>Слайд 4</vt:lpstr>
      <vt:lpstr>Слайд 5</vt:lpstr>
      <vt:lpstr>Слайд 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ЕГЭ- 2022 по русскому языку 30,31 мая (продолжительность экзамена -3 часа 30 мин.)</dc:title>
  <dc:creator>Наталья</dc:creator>
  <cp:lastModifiedBy>Наталья</cp:lastModifiedBy>
  <cp:revision>4</cp:revision>
  <dcterms:created xsi:type="dcterms:W3CDTF">2022-01-28T06:27:41Z</dcterms:created>
  <dcterms:modified xsi:type="dcterms:W3CDTF">2022-01-28T09:43:57Z</dcterms:modified>
</cp:coreProperties>
</file>